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jpg"/>
  <Override PartName="/ppt/media/image6.jpg" ContentType="image/jpg"/>
  <Override PartName="/ppt/media/image7.jpg" ContentType="image/jpg"/>
  <Override PartName="/ppt/media/image8.jpg" ContentType="image/jpg"/>
  <Override PartName="/ppt/media/image9.jpg" ContentType="image/jpg"/>
  <Override PartName="/ppt/media/image10.jpg" ContentType="image/jp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38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F4144F-9DCD-4A3B-AEEA-77B9C85E477F}" v="12" dt="2023-01-03T03:39:45.659"/>
    <p1510:client id="{407B5D35-F6D4-4133-B154-B97B93463BD3}" v="35" dt="2023-01-02T22:46:37.4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6652" autoAdjust="0"/>
  </p:normalViewPr>
  <p:slideViewPr>
    <p:cSldViewPr snapToGrid="0">
      <p:cViewPr varScale="1">
        <p:scale>
          <a:sx n="120" d="100"/>
          <a:sy n="120" d="100"/>
        </p:scale>
        <p:origin x="12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ndon Trube" userId="5cae9b0e17f354e2" providerId="LiveId" clId="{1FF4144F-9DCD-4A3B-AEEA-77B9C85E477F}"/>
    <pc:docChg chg="undo custSel addSld modSld">
      <pc:chgData name="Brandon Trube" userId="5cae9b0e17f354e2" providerId="LiveId" clId="{1FF4144F-9DCD-4A3B-AEEA-77B9C85E477F}" dt="2023-01-03T03:39:56.998" v="195" actId="478"/>
      <pc:docMkLst>
        <pc:docMk/>
      </pc:docMkLst>
      <pc:sldChg chg="addSp delSp modSp mod">
        <pc:chgData name="Brandon Trube" userId="5cae9b0e17f354e2" providerId="LiveId" clId="{1FF4144F-9DCD-4A3B-AEEA-77B9C85E477F}" dt="2023-01-03T03:39:19.879" v="193"/>
        <pc:sldMkLst>
          <pc:docMk/>
          <pc:sldMk cId="2247115587" sldId="256"/>
        </pc:sldMkLst>
        <pc:spChg chg="mod">
          <ac:chgData name="Brandon Trube" userId="5cae9b0e17f354e2" providerId="LiveId" clId="{1FF4144F-9DCD-4A3B-AEEA-77B9C85E477F}" dt="2023-01-02T22:52:08.627" v="13" actId="20577"/>
          <ac:spMkLst>
            <pc:docMk/>
            <pc:sldMk cId="2247115587" sldId="256"/>
            <ac:spMk id="2" creationId="{301B37F6-1C3E-3C06-3E92-134E2F8BAE71}"/>
          </ac:spMkLst>
        </pc:spChg>
        <pc:spChg chg="mod">
          <ac:chgData name="Brandon Trube" userId="5cae9b0e17f354e2" providerId="LiveId" clId="{1FF4144F-9DCD-4A3B-AEEA-77B9C85E477F}" dt="2023-01-02T22:52:18.533" v="28" actId="20577"/>
          <ac:spMkLst>
            <pc:docMk/>
            <pc:sldMk cId="2247115587" sldId="256"/>
            <ac:spMk id="3" creationId="{4AD62A61-1E8F-C5AB-8BEC-82F8AB1486FB}"/>
          </ac:spMkLst>
        </pc:spChg>
        <pc:picChg chg="add mod">
          <ac:chgData name="Brandon Trube" userId="5cae9b0e17f354e2" providerId="LiveId" clId="{1FF4144F-9DCD-4A3B-AEEA-77B9C85E477F}" dt="2023-01-03T03:39:19.879" v="193"/>
          <ac:picMkLst>
            <pc:docMk/>
            <pc:sldMk cId="2247115587" sldId="256"/>
            <ac:picMk id="4" creationId="{B442DD17-F014-42E3-AAE9-B50ACF5745DD}"/>
          </ac:picMkLst>
        </pc:picChg>
        <pc:picChg chg="del">
          <ac:chgData name="Brandon Trube" userId="5cae9b0e17f354e2" providerId="LiveId" clId="{1FF4144F-9DCD-4A3B-AEEA-77B9C85E477F}" dt="2023-01-03T03:39:19.538" v="192" actId="478"/>
          <ac:picMkLst>
            <pc:docMk/>
            <pc:sldMk cId="2247115587" sldId="256"/>
            <ac:picMk id="1026" creationId="{F7C88733-D3AB-E953-4BB7-EF2EE835D00D}"/>
          </ac:picMkLst>
        </pc:picChg>
      </pc:sldChg>
      <pc:sldChg chg="modSp mod">
        <pc:chgData name="Brandon Trube" userId="5cae9b0e17f354e2" providerId="LiveId" clId="{1FF4144F-9DCD-4A3B-AEEA-77B9C85E477F}" dt="2023-01-02T22:57:07.848" v="30"/>
        <pc:sldMkLst>
          <pc:docMk/>
          <pc:sldMk cId="2705141723" sldId="257"/>
        </pc:sldMkLst>
        <pc:spChg chg="mod">
          <ac:chgData name="Brandon Trube" userId="5cae9b0e17f354e2" providerId="LiveId" clId="{1FF4144F-9DCD-4A3B-AEEA-77B9C85E477F}" dt="2023-01-02T22:57:00.922" v="29"/>
          <ac:spMkLst>
            <pc:docMk/>
            <pc:sldMk cId="2705141723" sldId="257"/>
            <ac:spMk id="2" creationId="{69ADBCE3-7F37-7C0F-E008-EF7F72747559}"/>
          </ac:spMkLst>
        </pc:spChg>
        <pc:spChg chg="mod">
          <ac:chgData name="Brandon Trube" userId="5cae9b0e17f354e2" providerId="LiveId" clId="{1FF4144F-9DCD-4A3B-AEEA-77B9C85E477F}" dt="2023-01-02T22:57:07.848" v="30"/>
          <ac:spMkLst>
            <pc:docMk/>
            <pc:sldMk cId="2705141723" sldId="257"/>
            <ac:spMk id="3" creationId="{8AC857CC-B8F9-2D5A-419D-1619BB3BE914}"/>
          </ac:spMkLst>
        </pc:spChg>
      </pc:sldChg>
      <pc:sldChg chg="addSp modSp new mod">
        <pc:chgData name="Brandon Trube" userId="5cae9b0e17f354e2" providerId="LiveId" clId="{1FF4144F-9DCD-4A3B-AEEA-77B9C85E477F}" dt="2023-01-02T23:00:41.063" v="52" actId="20577"/>
        <pc:sldMkLst>
          <pc:docMk/>
          <pc:sldMk cId="3199137282" sldId="258"/>
        </pc:sldMkLst>
        <pc:spChg chg="mod">
          <ac:chgData name="Brandon Trube" userId="5cae9b0e17f354e2" providerId="LiveId" clId="{1FF4144F-9DCD-4A3B-AEEA-77B9C85E477F}" dt="2023-01-02T23:00:30.365" v="46" actId="20577"/>
          <ac:spMkLst>
            <pc:docMk/>
            <pc:sldMk cId="3199137282" sldId="258"/>
            <ac:spMk id="2" creationId="{DC1C70C3-5459-06A1-4D1E-F65AEBA18DAD}"/>
          </ac:spMkLst>
        </pc:spChg>
        <pc:spChg chg="mod">
          <ac:chgData name="Brandon Trube" userId="5cae9b0e17f354e2" providerId="LiveId" clId="{1FF4144F-9DCD-4A3B-AEEA-77B9C85E477F}" dt="2023-01-02T23:00:41.063" v="52" actId="20577"/>
          <ac:spMkLst>
            <pc:docMk/>
            <pc:sldMk cId="3199137282" sldId="258"/>
            <ac:spMk id="3" creationId="{09FE6129-6C13-3945-8DF6-0BBE2B07B972}"/>
          </ac:spMkLst>
        </pc:spChg>
        <pc:picChg chg="add mod">
          <ac:chgData name="Brandon Trube" userId="5cae9b0e17f354e2" providerId="LiveId" clId="{1FF4144F-9DCD-4A3B-AEEA-77B9C85E477F}" dt="2023-01-02T23:00:27.686" v="42" actId="1076"/>
          <ac:picMkLst>
            <pc:docMk/>
            <pc:sldMk cId="3199137282" sldId="258"/>
            <ac:picMk id="4" creationId="{01E7E19D-EF8E-AD66-5B77-E87BED73DA7E}"/>
          </ac:picMkLst>
        </pc:picChg>
      </pc:sldChg>
      <pc:sldChg chg="modSp new mod">
        <pc:chgData name="Brandon Trube" userId="5cae9b0e17f354e2" providerId="LiveId" clId="{1FF4144F-9DCD-4A3B-AEEA-77B9C85E477F}" dt="2023-01-02T23:03:28.427" v="62" actId="313"/>
        <pc:sldMkLst>
          <pc:docMk/>
          <pc:sldMk cId="3034846354" sldId="259"/>
        </pc:sldMkLst>
        <pc:spChg chg="mod">
          <ac:chgData name="Brandon Trube" userId="5cae9b0e17f354e2" providerId="LiveId" clId="{1FF4144F-9DCD-4A3B-AEEA-77B9C85E477F}" dt="2023-01-02T23:01:48.063" v="61" actId="20577"/>
          <ac:spMkLst>
            <pc:docMk/>
            <pc:sldMk cId="3034846354" sldId="259"/>
            <ac:spMk id="2" creationId="{CD3BC65A-F202-88B1-4BDC-32BE5E39B12E}"/>
          </ac:spMkLst>
        </pc:spChg>
        <pc:spChg chg="mod">
          <ac:chgData name="Brandon Trube" userId="5cae9b0e17f354e2" providerId="LiveId" clId="{1FF4144F-9DCD-4A3B-AEEA-77B9C85E477F}" dt="2023-01-02T23:03:28.427" v="62" actId="313"/>
          <ac:spMkLst>
            <pc:docMk/>
            <pc:sldMk cId="3034846354" sldId="259"/>
            <ac:spMk id="3" creationId="{B553E7B3-3AFD-F573-1D83-D897A20E77F0}"/>
          </ac:spMkLst>
        </pc:spChg>
      </pc:sldChg>
      <pc:sldChg chg="modSp new mod">
        <pc:chgData name="Brandon Trube" userId="5cae9b0e17f354e2" providerId="LiveId" clId="{1FF4144F-9DCD-4A3B-AEEA-77B9C85E477F}" dt="2023-01-02T23:04:15.002" v="67"/>
        <pc:sldMkLst>
          <pc:docMk/>
          <pc:sldMk cId="307642686" sldId="260"/>
        </pc:sldMkLst>
        <pc:spChg chg="mod">
          <ac:chgData name="Brandon Trube" userId="5cae9b0e17f354e2" providerId="LiveId" clId="{1FF4144F-9DCD-4A3B-AEEA-77B9C85E477F}" dt="2023-01-02T23:04:07.473" v="66"/>
          <ac:spMkLst>
            <pc:docMk/>
            <pc:sldMk cId="307642686" sldId="260"/>
            <ac:spMk id="2" creationId="{49ACF37A-341A-BAC2-EF88-B05653CE082F}"/>
          </ac:spMkLst>
        </pc:spChg>
        <pc:spChg chg="mod">
          <ac:chgData name="Brandon Trube" userId="5cae9b0e17f354e2" providerId="LiveId" clId="{1FF4144F-9DCD-4A3B-AEEA-77B9C85E477F}" dt="2023-01-02T23:04:15.002" v="67"/>
          <ac:spMkLst>
            <pc:docMk/>
            <pc:sldMk cId="307642686" sldId="260"/>
            <ac:spMk id="3" creationId="{EABEE334-8E03-7027-7D7A-5783C9DAABE4}"/>
          </ac:spMkLst>
        </pc:spChg>
      </pc:sldChg>
      <pc:sldChg chg="modSp new mod">
        <pc:chgData name="Brandon Trube" userId="5cae9b0e17f354e2" providerId="LiveId" clId="{1FF4144F-9DCD-4A3B-AEEA-77B9C85E477F}" dt="2023-01-02T23:05:09.741" v="79"/>
        <pc:sldMkLst>
          <pc:docMk/>
          <pc:sldMk cId="3761747709" sldId="261"/>
        </pc:sldMkLst>
        <pc:spChg chg="mod">
          <ac:chgData name="Brandon Trube" userId="5cae9b0e17f354e2" providerId="LiveId" clId="{1FF4144F-9DCD-4A3B-AEEA-77B9C85E477F}" dt="2023-01-02T23:04:47.477" v="77" actId="20577"/>
          <ac:spMkLst>
            <pc:docMk/>
            <pc:sldMk cId="3761747709" sldId="261"/>
            <ac:spMk id="2" creationId="{3E0B999C-7F30-7D81-4370-9AE6CBFEDA53}"/>
          </ac:spMkLst>
        </pc:spChg>
        <pc:spChg chg="mod">
          <ac:chgData name="Brandon Trube" userId="5cae9b0e17f354e2" providerId="LiveId" clId="{1FF4144F-9DCD-4A3B-AEEA-77B9C85E477F}" dt="2023-01-02T23:05:09.741" v="79"/>
          <ac:spMkLst>
            <pc:docMk/>
            <pc:sldMk cId="3761747709" sldId="261"/>
            <ac:spMk id="3" creationId="{37EF5800-43B2-7A74-A3CF-438B647E5214}"/>
          </ac:spMkLst>
        </pc:spChg>
      </pc:sldChg>
      <pc:sldChg chg="modSp new mod">
        <pc:chgData name="Brandon Trube" userId="5cae9b0e17f354e2" providerId="LiveId" clId="{1FF4144F-9DCD-4A3B-AEEA-77B9C85E477F}" dt="2023-01-02T23:05:32.112" v="82"/>
        <pc:sldMkLst>
          <pc:docMk/>
          <pc:sldMk cId="3511464070" sldId="262"/>
        </pc:sldMkLst>
        <pc:spChg chg="mod">
          <ac:chgData name="Brandon Trube" userId="5cae9b0e17f354e2" providerId="LiveId" clId="{1FF4144F-9DCD-4A3B-AEEA-77B9C85E477F}" dt="2023-01-02T23:05:23.592" v="81"/>
          <ac:spMkLst>
            <pc:docMk/>
            <pc:sldMk cId="3511464070" sldId="262"/>
            <ac:spMk id="2" creationId="{7AB1A7D0-099D-8FF3-9C1F-8468A4551CFE}"/>
          </ac:spMkLst>
        </pc:spChg>
        <pc:spChg chg="mod">
          <ac:chgData name="Brandon Trube" userId="5cae9b0e17f354e2" providerId="LiveId" clId="{1FF4144F-9DCD-4A3B-AEEA-77B9C85E477F}" dt="2023-01-02T23:05:32.112" v="82"/>
          <ac:spMkLst>
            <pc:docMk/>
            <pc:sldMk cId="3511464070" sldId="262"/>
            <ac:spMk id="3" creationId="{DC1A88DD-D102-45CD-C933-4419D1380A8A}"/>
          </ac:spMkLst>
        </pc:spChg>
      </pc:sldChg>
      <pc:sldChg chg="modSp new mod">
        <pc:chgData name="Brandon Trube" userId="5cae9b0e17f354e2" providerId="LiveId" clId="{1FF4144F-9DCD-4A3B-AEEA-77B9C85E477F}" dt="2023-01-02T23:05:56.020" v="85"/>
        <pc:sldMkLst>
          <pc:docMk/>
          <pc:sldMk cId="2376928167" sldId="263"/>
        </pc:sldMkLst>
        <pc:spChg chg="mod">
          <ac:chgData name="Brandon Trube" userId="5cae9b0e17f354e2" providerId="LiveId" clId="{1FF4144F-9DCD-4A3B-AEEA-77B9C85E477F}" dt="2023-01-02T23:05:45.575" v="84"/>
          <ac:spMkLst>
            <pc:docMk/>
            <pc:sldMk cId="2376928167" sldId="263"/>
            <ac:spMk id="2" creationId="{5124BF54-E9FE-52D0-AB4B-1CA8EB054594}"/>
          </ac:spMkLst>
        </pc:spChg>
        <pc:spChg chg="mod">
          <ac:chgData name="Brandon Trube" userId="5cae9b0e17f354e2" providerId="LiveId" clId="{1FF4144F-9DCD-4A3B-AEEA-77B9C85E477F}" dt="2023-01-02T23:05:56.020" v="85"/>
          <ac:spMkLst>
            <pc:docMk/>
            <pc:sldMk cId="2376928167" sldId="263"/>
            <ac:spMk id="3" creationId="{DBA0E1F1-5096-BB99-5A6F-C5AF2266F1D0}"/>
          </ac:spMkLst>
        </pc:spChg>
      </pc:sldChg>
      <pc:sldChg chg="addSp delSp modSp new mod">
        <pc:chgData name="Brandon Trube" userId="5cae9b0e17f354e2" providerId="LiveId" clId="{1FF4144F-9DCD-4A3B-AEEA-77B9C85E477F}" dt="2023-01-02T23:06:23.614" v="90" actId="1076"/>
        <pc:sldMkLst>
          <pc:docMk/>
          <pc:sldMk cId="1056075003" sldId="264"/>
        </pc:sldMkLst>
        <pc:spChg chg="del">
          <ac:chgData name="Brandon Trube" userId="5cae9b0e17f354e2" providerId="LiveId" clId="{1FF4144F-9DCD-4A3B-AEEA-77B9C85E477F}" dt="2023-01-02T23:06:16.919" v="88" actId="478"/>
          <ac:spMkLst>
            <pc:docMk/>
            <pc:sldMk cId="1056075003" sldId="264"/>
            <ac:spMk id="2" creationId="{CD079DA9-B25E-7E97-B231-9E424D7B73F4}"/>
          </ac:spMkLst>
        </pc:spChg>
        <pc:spChg chg="del">
          <ac:chgData name="Brandon Trube" userId="5cae9b0e17f354e2" providerId="LiveId" clId="{1FF4144F-9DCD-4A3B-AEEA-77B9C85E477F}" dt="2023-01-02T23:06:13.069" v="87"/>
          <ac:spMkLst>
            <pc:docMk/>
            <pc:sldMk cId="1056075003" sldId="264"/>
            <ac:spMk id="3" creationId="{280F1CE9-80EE-2605-F4E1-DCAD827ADF9E}"/>
          </ac:spMkLst>
        </pc:spChg>
        <pc:picChg chg="add mod">
          <ac:chgData name="Brandon Trube" userId="5cae9b0e17f354e2" providerId="LiveId" clId="{1FF4144F-9DCD-4A3B-AEEA-77B9C85E477F}" dt="2023-01-02T23:06:23.614" v="90" actId="1076"/>
          <ac:picMkLst>
            <pc:docMk/>
            <pc:sldMk cId="1056075003" sldId="264"/>
            <ac:picMk id="4" creationId="{C3A0694A-9016-B501-DD2F-EAD6855AD70E}"/>
          </ac:picMkLst>
        </pc:picChg>
      </pc:sldChg>
      <pc:sldChg chg="modSp new mod">
        <pc:chgData name="Brandon Trube" userId="5cae9b0e17f354e2" providerId="LiveId" clId="{1FF4144F-9DCD-4A3B-AEEA-77B9C85E477F}" dt="2023-01-02T23:06:50.452" v="94" actId="15"/>
        <pc:sldMkLst>
          <pc:docMk/>
          <pc:sldMk cId="2117298692" sldId="265"/>
        </pc:sldMkLst>
        <pc:spChg chg="mod">
          <ac:chgData name="Brandon Trube" userId="5cae9b0e17f354e2" providerId="LiveId" clId="{1FF4144F-9DCD-4A3B-AEEA-77B9C85E477F}" dt="2023-01-02T23:06:37.257" v="92"/>
          <ac:spMkLst>
            <pc:docMk/>
            <pc:sldMk cId="2117298692" sldId="265"/>
            <ac:spMk id="2" creationId="{B3B76834-3786-53AF-4296-E2E72FABDF67}"/>
          </ac:spMkLst>
        </pc:spChg>
        <pc:spChg chg="mod">
          <ac:chgData name="Brandon Trube" userId="5cae9b0e17f354e2" providerId="LiveId" clId="{1FF4144F-9DCD-4A3B-AEEA-77B9C85E477F}" dt="2023-01-02T23:06:50.452" v="94" actId="15"/>
          <ac:spMkLst>
            <pc:docMk/>
            <pc:sldMk cId="2117298692" sldId="265"/>
            <ac:spMk id="3" creationId="{B7D58D3E-4D80-D9FE-305A-1BD29320CEA3}"/>
          </ac:spMkLst>
        </pc:spChg>
      </pc:sldChg>
      <pc:sldChg chg="addSp delSp modSp new mod">
        <pc:chgData name="Brandon Trube" userId="5cae9b0e17f354e2" providerId="LiveId" clId="{1FF4144F-9DCD-4A3B-AEEA-77B9C85E477F}" dt="2023-01-02T23:07:18.727" v="107"/>
        <pc:sldMkLst>
          <pc:docMk/>
          <pc:sldMk cId="3673052531" sldId="266"/>
        </pc:sldMkLst>
        <pc:spChg chg="mod">
          <ac:chgData name="Brandon Trube" userId="5cae9b0e17f354e2" providerId="LiveId" clId="{1FF4144F-9DCD-4A3B-AEEA-77B9C85E477F}" dt="2023-01-02T23:07:16.950" v="106" actId="20577"/>
          <ac:spMkLst>
            <pc:docMk/>
            <pc:sldMk cId="3673052531" sldId="266"/>
            <ac:spMk id="2" creationId="{B13C70CB-2819-1030-0C9F-82673EB3D14B}"/>
          </ac:spMkLst>
        </pc:spChg>
        <pc:spChg chg="del">
          <ac:chgData name="Brandon Trube" userId="5cae9b0e17f354e2" providerId="LiveId" clId="{1FF4144F-9DCD-4A3B-AEEA-77B9C85E477F}" dt="2023-01-02T23:07:18.727" v="107"/>
          <ac:spMkLst>
            <pc:docMk/>
            <pc:sldMk cId="3673052531" sldId="266"/>
            <ac:spMk id="3" creationId="{6EB2FCF4-E973-9E55-D84B-E8122D481704}"/>
          </ac:spMkLst>
        </pc:spChg>
        <pc:picChg chg="add mod">
          <ac:chgData name="Brandon Trube" userId="5cae9b0e17f354e2" providerId="LiveId" clId="{1FF4144F-9DCD-4A3B-AEEA-77B9C85E477F}" dt="2023-01-02T23:07:18.727" v="107"/>
          <ac:picMkLst>
            <pc:docMk/>
            <pc:sldMk cId="3673052531" sldId="266"/>
            <ac:picMk id="4" creationId="{794C3793-60DD-162D-0730-51685BB2000A}"/>
          </ac:picMkLst>
        </pc:picChg>
      </pc:sldChg>
      <pc:sldChg chg="modSp new mod">
        <pc:chgData name="Brandon Trube" userId="5cae9b0e17f354e2" providerId="LiveId" clId="{1FF4144F-9DCD-4A3B-AEEA-77B9C85E477F}" dt="2023-01-02T23:07:46.378" v="110"/>
        <pc:sldMkLst>
          <pc:docMk/>
          <pc:sldMk cId="1309931091" sldId="267"/>
        </pc:sldMkLst>
        <pc:spChg chg="mod">
          <ac:chgData name="Brandon Trube" userId="5cae9b0e17f354e2" providerId="LiveId" clId="{1FF4144F-9DCD-4A3B-AEEA-77B9C85E477F}" dt="2023-01-02T23:07:33.496" v="109"/>
          <ac:spMkLst>
            <pc:docMk/>
            <pc:sldMk cId="1309931091" sldId="267"/>
            <ac:spMk id="2" creationId="{3C476DCC-D2CB-574D-2E8E-9290180BB337}"/>
          </ac:spMkLst>
        </pc:spChg>
        <pc:spChg chg="mod">
          <ac:chgData name="Brandon Trube" userId="5cae9b0e17f354e2" providerId="LiveId" clId="{1FF4144F-9DCD-4A3B-AEEA-77B9C85E477F}" dt="2023-01-02T23:07:46.378" v="110"/>
          <ac:spMkLst>
            <pc:docMk/>
            <pc:sldMk cId="1309931091" sldId="267"/>
            <ac:spMk id="3" creationId="{FD05D3A6-FF0C-7055-9A23-E126367853E9}"/>
          </ac:spMkLst>
        </pc:spChg>
      </pc:sldChg>
      <pc:sldChg chg="modSp new mod">
        <pc:chgData name="Brandon Trube" userId="5cae9b0e17f354e2" providerId="LiveId" clId="{1FF4144F-9DCD-4A3B-AEEA-77B9C85E477F}" dt="2023-01-02T23:08:27.922" v="133" actId="15"/>
        <pc:sldMkLst>
          <pc:docMk/>
          <pc:sldMk cId="983238264" sldId="268"/>
        </pc:sldMkLst>
        <pc:spChg chg="mod">
          <ac:chgData name="Brandon Trube" userId="5cae9b0e17f354e2" providerId="LiveId" clId="{1FF4144F-9DCD-4A3B-AEEA-77B9C85E477F}" dt="2023-01-02T23:08:20.863" v="132" actId="20577"/>
          <ac:spMkLst>
            <pc:docMk/>
            <pc:sldMk cId="983238264" sldId="268"/>
            <ac:spMk id="2" creationId="{D6C56F71-5EDE-6EA4-8F40-1A7ED4BA595A}"/>
          </ac:spMkLst>
        </pc:spChg>
        <pc:spChg chg="mod">
          <ac:chgData name="Brandon Trube" userId="5cae9b0e17f354e2" providerId="LiveId" clId="{1FF4144F-9DCD-4A3B-AEEA-77B9C85E477F}" dt="2023-01-02T23:08:27.922" v="133" actId="15"/>
          <ac:spMkLst>
            <pc:docMk/>
            <pc:sldMk cId="983238264" sldId="268"/>
            <ac:spMk id="3" creationId="{277369B9-F3DE-1ACB-6604-B93E848214C4}"/>
          </ac:spMkLst>
        </pc:spChg>
      </pc:sldChg>
      <pc:sldChg chg="addSp modSp new mod">
        <pc:chgData name="Brandon Trube" userId="5cae9b0e17f354e2" providerId="LiveId" clId="{1FF4144F-9DCD-4A3B-AEEA-77B9C85E477F}" dt="2023-01-02T23:09:24.677" v="141" actId="14100"/>
        <pc:sldMkLst>
          <pc:docMk/>
          <pc:sldMk cId="2637672394" sldId="269"/>
        </pc:sldMkLst>
        <pc:spChg chg="mod">
          <ac:chgData name="Brandon Trube" userId="5cae9b0e17f354e2" providerId="LiveId" clId="{1FF4144F-9DCD-4A3B-AEEA-77B9C85E477F}" dt="2023-01-02T23:09:02.089" v="138"/>
          <ac:spMkLst>
            <pc:docMk/>
            <pc:sldMk cId="2637672394" sldId="269"/>
            <ac:spMk id="2" creationId="{8D9C5DC5-2869-C22F-C996-127918787B98}"/>
          </ac:spMkLst>
        </pc:spChg>
        <pc:spChg chg="mod">
          <ac:chgData name="Brandon Trube" userId="5cae9b0e17f354e2" providerId="LiveId" clId="{1FF4144F-9DCD-4A3B-AEEA-77B9C85E477F}" dt="2023-01-02T23:08:53" v="137"/>
          <ac:spMkLst>
            <pc:docMk/>
            <pc:sldMk cId="2637672394" sldId="269"/>
            <ac:spMk id="3" creationId="{24DB79A5-0459-BAB4-9CE4-45D23810CA4F}"/>
          </ac:spMkLst>
        </pc:spChg>
        <pc:picChg chg="add mod">
          <ac:chgData name="Brandon Trube" userId="5cae9b0e17f354e2" providerId="LiveId" clId="{1FF4144F-9DCD-4A3B-AEEA-77B9C85E477F}" dt="2023-01-02T23:09:14.681" v="140" actId="1076"/>
          <ac:picMkLst>
            <pc:docMk/>
            <pc:sldMk cId="2637672394" sldId="269"/>
            <ac:picMk id="4" creationId="{4FB80411-33AF-3865-53AC-CDB95F7F83B8}"/>
          </ac:picMkLst>
        </pc:picChg>
        <pc:picChg chg="add mod">
          <ac:chgData name="Brandon Trube" userId="5cae9b0e17f354e2" providerId="LiveId" clId="{1FF4144F-9DCD-4A3B-AEEA-77B9C85E477F}" dt="2023-01-02T23:09:24.677" v="141" actId="14100"/>
          <ac:picMkLst>
            <pc:docMk/>
            <pc:sldMk cId="2637672394" sldId="269"/>
            <ac:picMk id="5" creationId="{1FEA68E6-4A56-6686-E17B-229AA0579E73}"/>
          </ac:picMkLst>
        </pc:picChg>
      </pc:sldChg>
      <pc:sldChg chg="addSp modSp new mod">
        <pc:chgData name="Brandon Trube" userId="5cae9b0e17f354e2" providerId="LiveId" clId="{1FF4144F-9DCD-4A3B-AEEA-77B9C85E477F}" dt="2023-01-02T23:10:03.808" v="149" actId="1076"/>
        <pc:sldMkLst>
          <pc:docMk/>
          <pc:sldMk cId="2236700155" sldId="270"/>
        </pc:sldMkLst>
        <pc:spChg chg="mod">
          <ac:chgData name="Brandon Trube" userId="5cae9b0e17f354e2" providerId="LiveId" clId="{1FF4144F-9DCD-4A3B-AEEA-77B9C85E477F}" dt="2023-01-02T23:09:39.073" v="143"/>
          <ac:spMkLst>
            <pc:docMk/>
            <pc:sldMk cId="2236700155" sldId="270"/>
            <ac:spMk id="2" creationId="{71949106-5322-7AFA-EFAE-D42253A0529C}"/>
          </ac:spMkLst>
        </pc:spChg>
        <pc:spChg chg="mod">
          <ac:chgData name="Brandon Trube" userId="5cae9b0e17f354e2" providerId="LiveId" clId="{1FF4144F-9DCD-4A3B-AEEA-77B9C85E477F}" dt="2023-01-02T23:09:49.152" v="145" actId="5793"/>
          <ac:spMkLst>
            <pc:docMk/>
            <pc:sldMk cId="2236700155" sldId="270"/>
            <ac:spMk id="3" creationId="{064E9E26-ECFB-B183-0B63-A43982E082BA}"/>
          </ac:spMkLst>
        </pc:spChg>
        <pc:picChg chg="add mod">
          <ac:chgData name="Brandon Trube" userId="5cae9b0e17f354e2" providerId="LiveId" clId="{1FF4144F-9DCD-4A3B-AEEA-77B9C85E477F}" dt="2023-01-02T23:10:03.808" v="149" actId="1076"/>
          <ac:picMkLst>
            <pc:docMk/>
            <pc:sldMk cId="2236700155" sldId="270"/>
            <ac:picMk id="4" creationId="{AA80BDE8-76EA-AE24-DCD0-EF4C90678868}"/>
          </ac:picMkLst>
        </pc:picChg>
      </pc:sldChg>
      <pc:sldChg chg="addSp modSp new mod">
        <pc:chgData name="Brandon Trube" userId="5cae9b0e17f354e2" providerId="LiveId" clId="{1FF4144F-9DCD-4A3B-AEEA-77B9C85E477F}" dt="2023-01-02T23:10:55.514" v="157" actId="1076"/>
        <pc:sldMkLst>
          <pc:docMk/>
          <pc:sldMk cId="686937722" sldId="271"/>
        </pc:sldMkLst>
        <pc:spChg chg="mod">
          <ac:chgData name="Brandon Trube" userId="5cae9b0e17f354e2" providerId="LiveId" clId="{1FF4144F-9DCD-4A3B-AEEA-77B9C85E477F}" dt="2023-01-02T23:10:23.893" v="152"/>
          <ac:spMkLst>
            <pc:docMk/>
            <pc:sldMk cId="686937722" sldId="271"/>
            <ac:spMk id="2" creationId="{A18A6305-7046-8A79-1CE2-4CDCFC7A962A}"/>
          </ac:spMkLst>
        </pc:spChg>
        <pc:spChg chg="mod">
          <ac:chgData name="Brandon Trube" userId="5cae9b0e17f354e2" providerId="LiveId" clId="{1FF4144F-9DCD-4A3B-AEEA-77B9C85E477F}" dt="2023-01-02T23:10:31.853" v="153"/>
          <ac:spMkLst>
            <pc:docMk/>
            <pc:sldMk cId="686937722" sldId="271"/>
            <ac:spMk id="3" creationId="{94F8ED13-6DF1-245D-25C4-35744B6E3C16}"/>
          </ac:spMkLst>
        </pc:spChg>
        <pc:picChg chg="add mod">
          <ac:chgData name="Brandon Trube" userId="5cae9b0e17f354e2" providerId="LiveId" clId="{1FF4144F-9DCD-4A3B-AEEA-77B9C85E477F}" dt="2023-01-02T23:10:55.514" v="157" actId="1076"/>
          <ac:picMkLst>
            <pc:docMk/>
            <pc:sldMk cId="686937722" sldId="271"/>
            <ac:picMk id="4" creationId="{68B6CF69-2B8B-50FD-D484-4DEF737135A4}"/>
          </ac:picMkLst>
        </pc:picChg>
      </pc:sldChg>
      <pc:sldChg chg="modSp new mod">
        <pc:chgData name="Brandon Trube" userId="5cae9b0e17f354e2" providerId="LiveId" clId="{1FF4144F-9DCD-4A3B-AEEA-77B9C85E477F}" dt="2023-01-02T23:11:13.947" v="159"/>
        <pc:sldMkLst>
          <pc:docMk/>
          <pc:sldMk cId="817769980" sldId="272"/>
        </pc:sldMkLst>
        <pc:spChg chg="mod">
          <ac:chgData name="Brandon Trube" userId="5cae9b0e17f354e2" providerId="LiveId" clId="{1FF4144F-9DCD-4A3B-AEEA-77B9C85E477F}" dt="2023-01-02T23:11:03.222" v="158"/>
          <ac:spMkLst>
            <pc:docMk/>
            <pc:sldMk cId="817769980" sldId="272"/>
            <ac:spMk id="2" creationId="{B31DCB8D-5201-886A-3D7B-8539BD0EEB14}"/>
          </ac:spMkLst>
        </pc:spChg>
        <pc:spChg chg="mod">
          <ac:chgData name="Brandon Trube" userId="5cae9b0e17f354e2" providerId="LiveId" clId="{1FF4144F-9DCD-4A3B-AEEA-77B9C85E477F}" dt="2023-01-02T23:11:13.947" v="159"/>
          <ac:spMkLst>
            <pc:docMk/>
            <pc:sldMk cId="817769980" sldId="272"/>
            <ac:spMk id="3" creationId="{024C337A-42D1-6A6F-076A-63CD62CB0040}"/>
          </ac:spMkLst>
        </pc:spChg>
      </pc:sldChg>
      <pc:sldChg chg="modSp new mod">
        <pc:chgData name="Brandon Trube" userId="5cae9b0e17f354e2" providerId="LiveId" clId="{1FF4144F-9DCD-4A3B-AEEA-77B9C85E477F}" dt="2023-01-02T23:11:39.422" v="162"/>
        <pc:sldMkLst>
          <pc:docMk/>
          <pc:sldMk cId="2124719645" sldId="273"/>
        </pc:sldMkLst>
        <pc:spChg chg="mod">
          <ac:chgData name="Brandon Trube" userId="5cae9b0e17f354e2" providerId="LiveId" clId="{1FF4144F-9DCD-4A3B-AEEA-77B9C85E477F}" dt="2023-01-02T23:11:27.668" v="161"/>
          <ac:spMkLst>
            <pc:docMk/>
            <pc:sldMk cId="2124719645" sldId="273"/>
            <ac:spMk id="2" creationId="{00B7CE50-0969-9D79-71E7-76BD47ABD81C}"/>
          </ac:spMkLst>
        </pc:spChg>
        <pc:spChg chg="mod">
          <ac:chgData name="Brandon Trube" userId="5cae9b0e17f354e2" providerId="LiveId" clId="{1FF4144F-9DCD-4A3B-AEEA-77B9C85E477F}" dt="2023-01-02T23:11:39.422" v="162"/>
          <ac:spMkLst>
            <pc:docMk/>
            <pc:sldMk cId="2124719645" sldId="273"/>
            <ac:spMk id="3" creationId="{CC1E422E-B7F3-518A-1F51-6528351CCE5E}"/>
          </ac:spMkLst>
        </pc:spChg>
      </pc:sldChg>
      <pc:sldChg chg="modSp new mod">
        <pc:chgData name="Brandon Trube" userId="5cae9b0e17f354e2" providerId="LiveId" clId="{1FF4144F-9DCD-4A3B-AEEA-77B9C85E477F}" dt="2023-01-02T23:12:48.952" v="174"/>
        <pc:sldMkLst>
          <pc:docMk/>
          <pc:sldMk cId="1646069501" sldId="274"/>
        </pc:sldMkLst>
        <pc:spChg chg="mod">
          <ac:chgData name="Brandon Trube" userId="5cae9b0e17f354e2" providerId="LiveId" clId="{1FF4144F-9DCD-4A3B-AEEA-77B9C85E477F}" dt="2023-01-02T23:12:48.952" v="174"/>
          <ac:spMkLst>
            <pc:docMk/>
            <pc:sldMk cId="1646069501" sldId="274"/>
            <ac:spMk id="2" creationId="{A5851275-5B48-4B8A-C91F-EA017AAF7A70}"/>
          </ac:spMkLst>
        </pc:spChg>
        <pc:spChg chg="mod">
          <ac:chgData name="Brandon Trube" userId="5cae9b0e17f354e2" providerId="LiveId" clId="{1FF4144F-9DCD-4A3B-AEEA-77B9C85E477F}" dt="2023-01-02T23:12:23.433" v="170" actId="27636"/>
          <ac:spMkLst>
            <pc:docMk/>
            <pc:sldMk cId="1646069501" sldId="274"/>
            <ac:spMk id="3" creationId="{2088E7BF-A4D0-B517-0291-4EC05459A5A8}"/>
          </ac:spMkLst>
        </pc:spChg>
      </pc:sldChg>
      <pc:sldChg chg="modSp new mod">
        <pc:chgData name="Brandon Trube" userId="5cae9b0e17f354e2" providerId="LiveId" clId="{1FF4144F-9DCD-4A3B-AEEA-77B9C85E477F}" dt="2023-01-02T23:13:26.976" v="191" actId="20577"/>
        <pc:sldMkLst>
          <pc:docMk/>
          <pc:sldMk cId="192872936" sldId="275"/>
        </pc:sldMkLst>
        <pc:spChg chg="mod">
          <ac:chgData name="Brandon Trube" userId="5cae9b0e17f354e2" providerId="LiveId" clId="{1FF4144F-9DCD-4A3B-AEEA-77B9C85E477F}" dt="2023-01-02T23:12:57.189" v="184" actId="20577"/>
          <ac:spMkLst>
            <pc:docMk/>
            <pc:sldMk cId="192872936" sldId="275"/>
            <ac:spMk id="2" creationId="{7374C1B0-299F-5F33-23C7-0CC5890DDBD0}"/>
          </ac:spMkLst>
        </pc:spChg>
        <pc:spChg chg="mod">
          <ac:chgData name="Brandon Trube" userId="5cae9b0e17f354e2" providerId="LiveId" clId="{1FF4144F-9DCD-4A3B-AEEA-77B9C85E477F}" dt="2023-01-02T23:13:26.976" v="191" actId="20577"/>
          <ac:spMkLst>
            <pc:docMk/>
            <pc:sldMk cId="192872936" sldId="275"/>
            <ac:spMk id="3" creationId="{34A63525-464D-BD39-C8F2-331041825E5B}"/>
          </ac:spMkLst>
        </pc:spChg>
      </pc:sldChg>
      <pc:sldChg chg="addSp delSp modSp add mod">
        <pc:chgData name="Brandon Trube" userId="5cae9b0e17f354e2" providerId="LiveId" clId="{1FF4144F-9DCD-4A3B-AEEA-77B9C85E477F}" dt="2023-01-03T03:39:56.998" v="195" actId="478"/>
        <pc:sldMkLst>
          <pc:docMk/>
          <pc:sldMk cId="3709165843" sldId="385"/>
        </pc:sldMkLst>
        <pc:spChg chg="del">
          <ac:chgData name="Brandon Trube" userId="5cae9b0e17f354e2" providerId="LiveId" clId="{1FF4144F-9DCD-4A3B-AEEA-77B9C85E477F}" dt="2023-01-03T03:39:56.998" v="195" actId="478"/>
          <ac:spMkLst>
            <pc:docMk/>
            <pc:sldMk cId="3709165843" sldId="385"/>
            <ac:spMk id="3" creationId="{4AD62A61-1E8F-C5AB-8BEC-82F8AB1486FB}"/>
          </ac:spMkLst>
        </pc:spChg>
        <pc:spChg chg="add mod">
          <ac:chgData name="Brandon Trube" userId="5cae9b0e17f354e2" providerId="LiveId" clId="{1FF4144F-9DCD-4A3B-AEEA-77B9C85E477F}" dt="2023-01-03T03:39:56.998" v="195" actId="478"/>
          <ac:spMkLst>
            <pc:docMk/>
            <pc:sldMk cId="3709165843" sldId="385"/>
            <ac:spMk id="5" creationId="{34598657-79C2-3851-06AF-AF729FB7AC51}"/>
          </ac:spMkLst>
        </pc:spChg>
      </pc:sldChg>
    </pc:docChg>
  </pc:docChgLst>
  <pc:docChgLst>
    <pc:chgData name="Brandon Trube" userId="5cae9b0e17f354e2" providerId="LiveId" clId="{407B5D35-F6D4-4133-B154-B97B93463BD3}"/>
    <pc:docChg chg="undo custSel addSld delSld modSld modMainMaster">
      <pc:chgData name="Brandon Trube" userId="5cae9b0e17f354e2" providerId="LiveId" clId="{407B5D35-F6D4-4133-B154-B97B93463BD3}" dt="2023-01-02T22:46:37.477" v="167"/>
      <pc:docMkLst>
        <pc:docMk/>
      </pc:docMkLst>
      <pc:sldChg chg="modSp mod">
        <pc:chgData name="Brandon Trube" userId="5cae9b0e17f354e2" providerId="LiveId" clId="{407B5D35-F6D4-4133-B154-B97B93463BD3}" dt="2023-01-02T22:07:23.552" v="24" actId="20577"/>
        <pc:sldMkLst>
          <pc:docMk/>
          <pc:sldMk cId="2247115587" sldId="256"/>
        </pc:sldMkLst>
        <pc:spChg chg="mod">
          <ac:chgData name="Brandon Trube" userId="5cae9b0e17f354e2" providerId="LiveId" clId="{407B5D35-F6D4-4133-B154-B97B93463BD3}" dt="2023-01-02T22:07:23.552" v="24" actId="20577"/>
          <ac:spMkLst>
            <pc:docMk/>
            <pc:sldMk cId="2247115587" sldId="256"/>
            <ac:spMk id="2" creationId="{301B37F6-1C3E-3C06-3E92-134E2F8BAE71}"/>
          </ac:spMkLst>
        </pc:spChg>
      </pc:sldChg>
      <pc:sldChg chg="new">
        <pc:chgData name="Brandon Trube" userId="5cae9b0e17f354e2" providerId="LiveId" clId="{407B5D35-F6D4-4133-B154-B97B93463BD3}" dt="2023-01-02T22:32:44.574" v="103" actId="680"/>
        <pc:sldMkLst>
          <pc:docMk/>
          <pc:sldMk cId="2705141723" sldId="257"/>
        </pc:sldMkLst>
      </pc:sldChg>
      <pc:sldChg chg="new del">
        <pc:chgData name="Brandon Trube" userId="5cae9b0e17f354e2" providerId="LiveId" clId="{407B5D35-F6D4-4133-B154-B97B93463BD3}" dt="2023-01-02T22:32:26.778" v="102" actId="2696"/>
        <pc:sldMkLst>
          <pc:docMk/>
          <pc:sldMk cId="3181401530" sldId="257"/>
        </pc:sldMkLst>
      </pc:sldChg>
      <pc:sldMasterChg chg="addSp delSp modSp mod addSldLayout delSldLayout modSldLayout">
        <pc:chgData name="Brandon Trube" userId="5cae9b0e17f354e2" providerId="LiveId" clId="{407B5D35-F6D4-4133-B154-B97B93463BD3}" dt="2023-01-02T22:46:37.477" v="167"/>
        <pc:sldMasterMkLst>
          <pc:docMk/>
          <pc:sldMasterMk cId="2395535478" sldId="2147483648"/>
        </pc:sldMasterMkLst>
        <pc:spChg chg="del">
          <ac:chgData name="Brandon Trube" userId="5cae9b0e17f354e2" providerId="LiveId" clId="{407B5D35-F6D4-4133-B154-B97B93463BD3}" dt="2023-01-02T22:43:00.844" v="139" actId="478"/>
          <ac:spMkLst>
            <pc:docMk/>
            <pc:sldMasterMk cId="2395535478" sldId="2147483648"/>
            <ac:spMk id="4" creationId="{547AD6F3-C82F-41CE-818E-44BF7FB099CD}"/>
          </ac:spMkLst>
        </pc:spChg>
        <pc:spChg chg="del mod">
          <ac:chgData name="Brandon Trube" userId="5cae9b0e17f354e2" providerId="LiveId" clId="{407B5D35-F6D4-4133-B154-B97B93463BD3}" dt="2023-01-02T22:42:53.935" v="137" actId="478"/>
          <ac:spMkLst>
            <pc:docMk/>
            <pc:sldMasterMk cId="2395535478" sldId="2147483648"/>
            <ac:spMk id="5" creationId="{DAF1D817-80BF-49E5-789D-DF99A74C4480}"/>
          </ac:spMkLst>
        </pc:spChg>
        <pc:spChg chg="add mod">
          <ac:chgData name="Brandon Trube" userId="5cae9b0e17f354e2" providerId="LiveId" clId="{407B5D35-F6D4-4133-B154-B97B93463BD3}" dt="2023-01-02T22:42:54.275" v="138"/>
          <ac:spMkLst>
            <pc:docMk/>
            <pc:sldMasterMk cId="2395535478" sldId="2147483648"/>
            <ac:spMk id="8" creationId="{F72CA360-E743-BE05-A551-D539109A8707}"/>
          </ac:spMkLst>
        </pc:spChg>
        <pc:picChg chg="add mod">
          <ac:chgData name="Brandon Trube" userId="5cae9b0e17f354e2" providerId="LiveId" clId="{407B5D35-F6D4-4133-B154-B97B93463BD3}" dt="2023-01-02T22:41:07.766" v="121" actId="962"/>
          <ac:picMkLst>
            <pc:docMk/>
            <pc:sldMasterMk cId="2395535478" sldId="2147483648"/>
            <ac:picMk id="7" creationId="{D89E6D6B-C0E4-4A6E-F6B9-766A997A57C0}"/>
          </ac:picMkLst>
        </pc:picChg>
        <pc:picChg chg="add del mod">
          <ac:chgData name="Brandon Trube" userId="5cae9b0e17f354e2" providerId="LiveId" clId="{407B5D35-F6D4-4133-B154-B97B93463BD3}" dt="2023-01-02T22:43:30.029" v="141"/>
          <ac:picMkLst>
            <pc:docMk/>
            <pc:sldMasterMk cId="2395535478" sldId="2147483648"/>
            <ac:picMk id="9" creationId="{0F26271F-7BCD-D1F3-6BA2-58C788A3E151}"/>
          </ac:picMkLst>
        </pc:picChg>
        <pc:picChg chg="add del">
          <ac:chgData name="Brandon Trube" userId="5cae9b0e17f354e2" providerId="LiveId" clId="{407B5D35-F6D4-4133-B154-B97B93463BD3}" dt="2023-01-02T22:46:11.003" v="163" actId="478"/>
          <ac:picMkLst>
            <pc:docMk/>
            <pc:sldMasterMk cId="2395535478" sldId="2147483648"/>
            <ac:picMk id="10" creationId="{3ED43ADA-AA89-0ACC-4C2F-7F959A6B0A93}"/>
          </ac:picMkLst>
        </pc:picChg>
        <pc:picChg chg="add mod">
          <ac:chgData name="Brandon Trube" userId="5cae9b0e17f354e2" providerId="LiveId" clId="{407B5D35-F6D4-4133-B154-B97B93463BD3}" dt="2023-01-02T22:46:37.477" v="167"/>
          <ac:picMkLst>
            <pc:docMk/>
            <pc:sldMasterMk cId="2395535478" sldId="2147483648"/>
            <ac:picMk id="11" creationId="{43680DB5-E875-18D7-2726-FD18CCC9FCB5}"/>
          </ac:picMkLst>
        </pc:picChg>
        <pc:sldLayoutChg chg="addSp delSp modSp mod">
          <pc:chgData name="Brandon Trube" userId="5cae9b0e17f354e2" providerId="LiveId" clId="{407B5D35-F6D4-4133-B154-B97B93463BD3}" dt="2023-01-02T22:46:28.643" v="166"/>
          <pc:sldLayoutMkLst>
            <pc:docMk/>
            <pc:sldMasterMk cId="2395535478" sldId="2147483648"/>
            <pc:sldLayoutMk cId="839525317" sldId="2147483649"/>
          </pc:sldLayoutMkLst>
          <pc:spChg chg="del">
            <ac:chgData name="Brandon Trube" userId="5cae9b0e17f354e2" providerId="LiveId" clId="{407B5D35-F6D4-4133-B154-B97B93463BD3}" dt="2023-01-02T22:46:28.180" v="165" actId="478"/>
            <ac:spMkLst>
              <pc:docMk/>
              <pc:sldMasterMk cId="2395535478" sldId="2147483648"/>
              <pc:sldLayoutMk cId="839525317" sldId="2147483649"/>
              <ac:spMk id="4" creationId="{87D75F51-A4E9-72AC-0FFD-BDDC878D79AB}"/>
            </ac:spMkLst>
          </pc:spChg>
          <pc:spChg chg="del mod">
            <ac:chgData name="Brandon Trube" userId="5cae9b0e17f354e2" providerId="LiveId" clId="{407B5D35-F6D4-4133-B154-B97B93463BD3}" dt="2023-01-02T22:46:26.469" v="164" actId="478"/>
            <ac:spMkLst>
              <pc:docMk/>
              <pc:sldMasterMk cId="2395535478" sldId="2147483648"/>
              <pc:sldLayoutMk cId="839525317" sldId="2147483649"/>
              <ac:spMk id="5" creationId="{FB5379E2-D79F-40BD-430C-F8BF5C9D0C4A}"/>
            </ac:spMkLst>
          </pc:spChg>
          <pc:picChg chg="add mod">
            <ac:chgData name="Brandon Trube" userId="5cae9b0e17f354e2" providerId="LiveId" clId="{407B5D35-F6D4-4133-B154-B97B93463BD3}" dt="2023-01-02T22:46:28.643" v="166"/>
            <ac:picMkLst>
              <pc:docMk/>
              <pc:sldMasterMk cId="2395535478" sldId="2147483648"/>
              <pc:sldLayoutMk cId="839525317" sldId="2147483649"/>
              <ac:picMk id="7" creationId="{02260226-D996-10EE-0588-5C887056535D}"/>
            </ac:picMkLst>
          </pc:picChg>
        </pc:sldLayoutChg>
        <pc:sldLayoutChg chg="addSp delSp modSp mod">
          <pc:chgData name="Brandon Trube" userId="5cae9b0e17f354e2" providerId="LiveId" clId="{407B5D35-F6D4-4133-B154-B97B93463BD3}" dt="2023-01-02T22:43:58.597" v="144" actId="478"/>
          <pc:sldLayoutMkLst>
            <pc:docMk/>
            <pc:sldMasterMk cId="2395535478" sldId="2147483648"/>
            <pc:sldLayoutMk cId="2833164603" sldId="2147483650"/>
          </pc:sldLayoutMkLst>
          <pc:spChg chg="mod">
            <ac:chgData name="Brandon Trube" userId="5cae9b0e17f354e2" providerId="LiveId" clId="{407B5D35-F6D4-4133-B154-B97B93463BD3}" dt="2023-01-02T22:40:47.414" v="118"/>
            <ac:spMkLst>
              <pc:docMk/>
              <pc:sldMasterMk cId="2395535478" sldId="2147483648"/>
              <pc:sldLayoutMk cId="2833164603" sldId="2147483650"/>
              <ac:spMk id="2" creationId="{0899A413-D8A4-3170-A085-0EE6F01B4E67}"/>
            </ac:spMkLst>
          </pc:spChg>
          <pc:spChg chg="del">
            <ac:chgData name="Brandon Trube" userId="5cae9b0e17f354e2" providerId="LiveId" clId="{407B5D35-F6D4-4133-B154-B97B93463BD3}" dt="2023-01-02T22:42:05.669" v="129" actId="478"/>
            <ac:spMkLst>
              <pc:docMk/>
              <pc:sldMasterMk cId="2395535478" sldId="2147483648"/>
              <pc:sldLayoutMk cId="2833164603" sldId="2147483650"/>
              <ac:spMk id="4" creationId="{418F2254-5E58-BFB3-ED33-50B148430109}"/>
            </ac:spMkLst>
          </pc:spChg>
          <pc:spChg chg="del mod">
            <ac:chgData name="Brandon Trube" userId="5cae9b0e17f354e2" providerId="LiveId" clId="{407B5D35-F6D4-4133-B154-B97B93463BD3}" dt="2023-01-02T22:41:46.878" v="123" actId="478"/>
            <ac:spMkLst>
              <pc:docMk/>
              <pc:sldMasterMk cId="2395535478" sldId="2147483648"/>
              <pc:sldLayoutMk cId="2833164603" sldId="2147483650"/>
              <ac:spMk id="5" creationId="{EFB85D35-CE72-3920-B5F6-B6902F7191DF}"/>
            </ac:spMkLst>
          </pc:spChg>
          <pc:spChg chg="add mod">
            <ac:chgData name="Brandon Trube" userId="5cae9b0e17f354e2" providerId="LiveId" clId="{407B5D35-F6D4-4133-B154-B97B93463BD3}" dt="2023-01-02T22:42:30.620" v="136" actId="1036"/>
            <ac:spMkLst>
              <pc:docMk/>
              <pc:sldMasterMk cId="2395535478" sldId="2147483648"/>
              <pc:sldLayoutMk cId="2833164603" sldId="2147483650"/>
              <ac:spMk id="8" creationId="{C3D65480-B275-4CED-8494-25081781FF7D}"/>
            </ac:spMkLst>
          </pc:spChg>
          <pc:picChg chg="add mod">
            <ac:chgData name="Brandon Trube" userId="5cae9b0e17f354e2" providerId="LiveId" clId="{407B5D35-F6D4-4133-B154-B97B93463BD3}" dt="2023-01-02T22:42:10.612" v="131" actId="14100"/>
            <ac:picMkLst>
              <pc:docMk/>
              <pc:sldMasterMk cId="2395535478" sldId="2147483648"/>
              <pc:sldLayoutMk cId="2833164603" sldId="2147483650"/>
              <ac:picMk id="1026" creationId="{27FA7C0C-83D4-46B4-871F-B049CA2C4872}"/>
            </ac:picMkLst>
          </pc:picChg>
          <pc:picChg chg="add del mod">
            <ac:chgData name="Brandon Trube" userId="5cae9b0e17f354e2" providerId="LiveId" clId="{407B5D35-F6D4-4133-B154-B97B93463BD3}" dt="2023-01-02T22:43:58.597" v="144" actId="478"/>
            <ac:picMkLst>
              <pc:docMk/>
              <pc:sldMasterMk cId="2395535478" sldId="2147483648"/>
              <pc:sldLayoutMk cId="2833164603" sldId="2147483650"/>
              <ac:picMk id="1028" creationId="{3359B266-505A-68BB-98D8-A4A268080E7E}"/>
            </ac:picMkLst>
          </pc:picChg>
        </pc:sldLayoutChg>
        <pc:sldLayoutChg chg="delSp modSp mod">
          <pc:chgData name="Brandon Trube" userId="5cae9b0e17f354e2" providerId="LiveId" clId="{407B5D35-F6D4-4133-B154-B97B93463BD3}" dt="2023-01-02T22:44:38.694" v="147" actId="478"/>
          <pc:sldLayoutMkLst>
            <pc:docMk/>
            <pc:sldMasterMk cId="2395535478" sldId="2147483648"/>
            <pc:sldLayoutMk cId="2845715915" sldId="2147483651"/>
          </pc:sldLayoutMkLst>
          <pc:spChg chg="del mod">
            <ac:chgData name="Brandon Trube" userId="5cae9b0e17f354e2" providerId="LiveId" clId="{407B5D35-F6D4-4133-B154-B97B93463BD3}" dt="2023-01-02T22:44:38.694" v="147" actId="478"/>
            <ac:spMkLst>
              <pc:docMk/>
              <pc:sldMasterMk cId="2395535478" sldId="2147483648"/>
              <pc:sldLayoutMk cId="2845715915" sldId="2147483651"/>
              <ac:spMk id="5" creationId="{3DABE302-082A-50D6-D1AE-9D56917ECD8E}"/>
            </ac:spMkLst>
          </pc:spChg>
        </pc:sldLayoutChg>
        <pc:sldLayoutChg chg="delSp modSp mod">
          <pc:chgData name="Brandon Trube" userId="5cae9b0e17f354e2" providerId="LiveId" clId="{407B5D35-F6D4-4133-B154-B97B93463BD3}" dt="2023-01-02T22:45:07.652" v="154" actId="478"/>
          <pc:sldLayoutMkLst>
            <pc:docMk/>
            <pc:sldMasterMk cId="2395535478" sldId="2147483648"/>
            <pc:sldLayoutMk cId="4241937957" sldId="2147483652"/>
          </pc:sldLayoutMkLst>
          <pc:spChg chg="del">
            <ac:chgData name="Brandon Trube" userId="5cae9b0e17f354e2" providerId="LiveId" clId="{407B5D35-F6D4-4133-B154-B97B93463BD3}" dt="2023-01-02T22:45:07.652" v="154" actId="478"/>
            <ac:spMkLst>
              <pc:docMk/>
              <pc:sldMasterMk cId="2395535478" sldId="2147483648"/>
              <pc:sldLayoutMk cId="4241937957" sldId="2147483652"/>
              <ac:spMk id="5" creationId="{C341669A-D50F-52F8-632D-9C67D595F816}"/>
            </ac:spMkLst>
          </pc:spChg>
          <pc:spChg chg="del mod">
            <ac:chgData name="Brandon Trube" userId="5cae9b0e17f354e2" providerId="LiveId" clId="{407B5D35-F6D4-4133-B154-B97B93463BD3}" dt="2023-01-02T22:44:29.693" v="146" actId="478"/>
            <ac:spMkLst>
              <pc:docMk/>
              <pc:sldMasterMk cId="2395535478" sldId="2147483648"/>
              <pc:sldLayoutMk cId="4241937957" sldId="2147483652"/>
              <ac:spMk id="6" creationId="{0E850B3A-1E55-1BDE-9DEF-5B81E8AE89B6}"/>
            </ac:spMkLst>
          </pc:spChg>
        </pc:sldLayoutChg>
        <pc:sldLayoutChg chg="delSp modSp mod">
          <pc:chgData name="Brandon Trube" userId="5cae9b0e17f354e2" providerId="LiveId" clId="{407B5D35-F6D4-4133-B154-B97B93463BD3}" dt="2023-01-02T22:45:03.668" v="153" actId="478"/>
          <pc:sldLayoutMkLst>
            <pc:docMk/>
            <pc:sldMasterMk cId="2395535478" sldId="2147483648"/>
            <pc:sldLayoutMk cId="3567731076" sldId="2147483653"/>
          </pc:sldLayoutMkLst>
          <pc:spChg chg="del">
            <ac:chgData name="Brandon Trube" userId="5cae9b0e17f354e2" providerId="LiveId" clId="{407B5D35-F6D4-4133-B154-B97B93463BD3}" dt="2023-01-02T22:45:02.732" v="152" actId="478"/>
            <ac:spMkLst>
              <pc:docMk/>
              <pc:sldMasterMk cId="2395535478" sldId="2147483648"/>
              <pc:sldLayoutMk cId="3567731076" sldId="2147483653"/>
              <ac:spMk id="7" creationId="{14FD3FE3-D8A1-CD4B-3147-3BD93412377B}"/>
            </ac:spMkLst>
          </pc:spChg>
          <pc:spChg chg="del mod">
            <ac:chgData name="Brandon Trube" userId="5cae9b0e17f354e2" providerId="LiveId" clId="{407B5D35-F6D4-4133-B154-B97B93463BD3}" dt="2023-01-02T22:45:03.668" v="153" actId="478"/>
            <ac:spMkLst>
              <pc:docMk/>
              <pc:sldMasterMk cId="2395535478" sldId="2147483648"/>
              <pc:sldLayoutMk cId="3567731076" sldId="2147483653"/>
              <ac:spMk id="8" creationId="{0EA3DF31-1823-C8B3-802D-2BA05DEFD57D}"/>
            </ac:spMkLst>
          </pc:spChg>
        </pc:sldLayoutChg>
        <pc:sldLayoutChg chg="delSp modSp mod">
          <pc:chgData name="Brandon Trube" userId="5cae9b0e17f354e2" providerId="LiveId" clId="{407B5D35-F6D4-4133-B154-B97B93463BD3}" dt="2023-01-02T22:45:00.540" v="151" actId="478"/>
          <pc:sldLayoutMkLst>
            <pc:docMk/>
            <pc:sldMasterMk cId="2395535478" sldId="2147483648"/>
            <pc:sldLayoutMk cId="2586209900" sldId="2147483654"/>
          </pc:sldLayoutMkLst>
          <pc:spChg chg="del">
            <ac:chgData name="Brandon Trube" userId="5cae9b0e17f354e2" providerId="LiveId" clId="{407B5D35-F6D4-4133-B154-B97B93463BD3}" dt="2023-01-02T22:45:00.540" v="151" actId="478"/>
            <ac:spMkLst>
              <pc:docMk/>
              <pc:sldMasterMk cId="2395535478" sldId="2147483648"/>
              <pc:sldLayoutMk cId="2586209900" sldId="2147483654"/>
              <ac:spMk id="3" creationId="{EAFEE6C2-FF5B-484F-A4A9-7D092F240E0B}"/>
            </ac:spMkLst>
          </pc:spChg>
          <pc:spChg chg="del mod">
            <ac:chgData name="Brandon Trube" userId="5cae9b0e17f354e2" providerId="LiveId" clId="{407B5D35-F6D4-4133-B154-B97B93463BD3}" dt="2023-01-02T22:44:50.950" v="148" actId="478"/>
            <ac:spMkLst>
              <pc:docMk/>
              <pc:sldMasterMk cId="2395535478" sldId="2147483648"/>
              <pc:sldLayoutMk cId="2586209900" sldId="2147483654"/>
              <ac:spMk id="4" creationId="{BF52EC7F-4E16-64CA-82A9-FEE21127DE2A}"/>
            </ac:spMkLst>
          </pc:spChg>
        </pc:sldLayoutChg>
        <pc:sldLayoutChg chg="delSp modSp mod">
          <pc:chgData name="Brandon Trube" userId="5cae9b0e17f354e2" providerId="LiveId" clId="{407B5D35-F6D4-4133-B154-B97B93463BD3}" dt="2023-01-02T22:44:58.373" v="150" actId="478"/>
          <pc:sldLayoutMkLst>
            <pc:docMk/>
            <pc:sldMasterMk cId="2395535478" sldId="2147483648"/>
            <pc:sldLayoutMk cId="927955302" sldId="2147483655"/>
          </pc:sldLayoutMkLst>
          <pc:spChg chg="del">
            <ac:chgData name="Brandon Trube" userId="5cae9b0e17f354e2" providerId="LiveId" clId="{407B5D35-F6D4-4133-B154-B97B93463BD3}" dt="2023-01-02T22:44:58.373" v="150" actId="478"/>
            <ac:spMkLst>
              <pc:docMk/>
              <pc:sldMasterMk cId="2395535478" sldId="2147483648"/>
              <pc:sldLayoutMk cId="927955302" sldId="2147483655"/>
              <ac:spMk id="2" creationId="{2E5DD111-E7C2-B6CB-C04A-582A2392311F}"/>
            </ac:spMkLst>
          </pc:spChg>
          <pc:spChg chg="del mod">
            <ac:chgData name="Brandon Trube" userId="5cae9b0e17f354e2" providerId="LiveId" clId="{407B5D35-F6D4-4133-B154-B97B93463BD3}" dt="2023-01-02T22:44:56.189" v="149" actId="478"/>
            <ac:spMkLst>
              <pc:docMk/>
              <pc:sldMasterMk cId="2395535478" sldId="2147483648"/>
              <pc:sldLayoutMk cId="927955302" sldId="2147483655"/>
              <ac:spMk id="3" creationId="{366B4AE4-FD01-C9EE-B766-789726C1496D}"/>
            </ac:spMkLst>
          </pc:spChg>
        </pc:sldLayoutChg>
        <pc:sldLayoutChg chg="delSp modSp mod">
          <pc:chgData name="Brandon Trube" userId="5cae9b0e17f354e2" providerId="LiveId" clId="{407B5D35-F6D4-4133-B154-B97B93463BD3}" dt="2023-01-02T22:45:14.372" v="156" actId="478"/>
          <pc:sldLayoutMkLst>
            <pc:docMk/>
            <pc:sldMasterMk cId="2395535478" sldId="2147483648"/>
            <pc:sldLayoutMk cId="3051336016" sldId="2147483656"/>
          </pc:sldLayoutMkLst>
          <pc:spChg chg="del">
            <ac:chgData name="Brandon Trube" userId="5cae9b0e17f354e2" providerId="LiveId" clId="{407B5D35-F6D4-4133-B154-B97B93463BD3}" dt="2023-01-02T22:45:13.068" v="155" actId="478"/>
            <ac:spMkLst>
              <pc:docMk/>
              <pc:sldMasterMk cId="2395535478" sldId="2147483648"/>
              <pc:sldLayoutMk cId="3051336016" sldId="2147483656"/>
              <ac:spMk id="5" creationId="{93174896-5D1F-D094-608F-7291DF854777}"/>
            </ac:spMkLst>
          </pc:spChg>
          <pc:spChg chg="del mod">
            <ac:chgData name="Brandon Trube" userId="5cae9b0e17f354e2" providerId="LiveId" clId="{407B5D35-F6D4-4133-B154-B97B93463BD3}" dt="2023-01-02T22:45:14.372" v="156" actId="478"/>
            <ac:spMkLst>
              <pc:docMk/>
              <pc:sldMasterMk cId="2395535478" sldId="2147483648"/>
              <pc:sldLayoutMk cId="3051336016" sldId="2147483656"/>
              <ac:spMk id="6" creationId="{92CCD86F-F553-F267-3B57-9FC441715E6B}"/>
            </ac:spMkLst>
          </pc:spChg>
        </pc:sldLayoutChg>
        <pc:sldLayoutChg chg="delSp modSp mod">
          <pc:chgData name="Brandon Trube" userId="5cae9b0e17f354e2" providerId="LiveId" clId="{407B5D35-F6D4-4133-B154-B97B93463BD3}" dt="2023-01-02T22:45:22.308" v="158" actId="478"/>
          <pc:sldLayoutMkLst>
            <pc:docMk/>
            <pc:sldMasterMk cId="2395535478" sldId="2147483648"/>
            <pc:sldLayoutMk cId="1914684409" sldId="2147483657"/>
          </pc:sldLayoutMkLst>
          <pc:spChg chg="del">
            <ac:chgData name="Brandon Trube" userId="5cae9b0e17f354e2" providerId="LiveId" clId="{407B5D35-F6D4-4133-B154-B97B93463BD3}" dt="2023-01-02T22:45:21.373" v="157" actId="478"/>
            <ac:spMkLst>
              <pc:docMk/>
              <pc:sldMasterMk cId="2395535478" sldId="2147483648"/>
              <pc:sldLayoutMk cId="1914684409" sldId="2147483657"/>
              <ac:spMk id="5" creationId="{D51D3EAA-A5AF-716E-8485-1724A66F3679}"/>
            </ac:spMkLst>
          </pc:spChg>
          <pc:spChg chg="del mod">
            <ac:chgData name="Brandon Trube" userId="5cae9b0e17f354e2" providerId="LiveId" clId="{407B5D35-F6D4-4133-B154-B97B93463BD3}" dt="2023-01-02T22:45:22.308" v="158" actId="478"/>
            <ac:spMkLst>
              <pc:docMk/>
              <pc:sldMasterMk cId="2395535478" sldId="2147483648"/>
              <pc:sldLayoutMk cId="1914684409" sldId="2147483657"/>
              <ac:spMk id="6" creationId="{E5EBB42B-44E6-4555-0810-FED02DD72387}"/>
            </ac:spMkLst>
          </pc:spChg>
        </pc:sldLayoutChg>
        <pc:sldLayoutChg chg="delSp modSp mod">
          <pc:chgData name="Brandon Trube" userId="5cae9b0e17f354e2" providerId="LiveId" clId="{407B5D35-F6D4-4133-B154-B97B93463BD3}" dt="2023-01-02T22:45:26.708" v="160" actId="478"/>
          <pc:sldLayoutMkLst>
            <pc:docMk/>
            <pc:sldMasterMk cId="2395535478" sldId="2147483648"/>
            <pc:sldLayoutMk cId="184460956" sldId="2147483658"/>
          </pc:sldLayoutMkLst>
          <pc:spChg chg="del">
            <ac:chgData name="Brandon Trube" userId="5cae9b0e17f354e2" providerId="LiveId" clId="{407B5D35-F6D4-4133-B154-B97B93463BD3}" dt="2023-01-02T22:45:26.708" v="160" actId="478"/>
            <ac:spMkLst>
              <pc:docMk/>
              <pc:sldMasterMk cId="2395535478" sldId="2147483648"/>
              <pc:sldLayoutMk cId="184460956" sldId="2147483658"/>
              <ac:spMk id="4" creationId="{232B708A-2FDF-7D4B-2D3A-08C0CC15F3D1}"/>
            </ac:spMkLst>
          </pc:spChg>
          <pc:spChg chg="del mod">
            <ac:chgData name="Brandon Trube" userId="5cae9b0e17f354e2" providerId="LiveId" clId="{407B5D35-F6D4-4133-B154-B97B93463BD3}" dt="2023-01-02T22:45:25.799" v="159" actId="478"/>
            <ac:spMkLst>
              <pc:docMk/>
              <pc:sldMasterMk cId="2395535478" sldId="2147483648"/>
              <pc:sldLayoutMk cId="184460956" sldId="2147483658"/>
              <ac:spMk id="5" creationId="{0D35FDD3-5C2C-CD7B-F2D8-346ABC38B9CC}"/>
            </ac:spMkLst>
          </pc:spChg>
        </pc:sldLayoutChg>
        <pc:sldLayoutChg chg="delSp modSp mod">
          <pc:chgData name="Brandon Trube" userId="5cae9b0e17f354e2" providerId="LiveId" clId="{407B5D35-F6D4-4133-B154-B97B93463BD3}" dt="2023-01-02T22:45:30.379" v="162" actId="478"/>
          <pc:sldLayoutMkLst>
            <pc:docMk/>
            <pc:sldMasterMk cId="2395535478" sldId="2147483648"/>
            <pc:sldLayoutMk cId="1237314648" sldId="2147483659"/>
          </pc:sldLayoutMkLst>
          <pc:spChg chg="del">
            <ac:chgData name="Brandon Trube" userId="5cae9b0e17f354e2" providerId="LiveId" clId="{407B5D35-F6D4-4133-B154-B97B93463BD3}" dt="2023-01-02T22:45:29.599" v="161" actId="478"/>
            <ac:spMkLst>
              <pc:docMk/>
              <pc:sldMasterMk cId="2395535478" sldId="2147483648"/>
              <pc:sldLayoutMk cId="1237314648" sldId="2147483659"/>
              <ac:spMk id="4" creationId="{D7186223-B628-BE43-AA91-9D4C6EEDBE79}"/>
            </ac:spMkLst>
          </pc:spChg>
          <pc:spChg chg="del mod">
            <ac:chgData name="Brandon Trube" userId="5cae9b0e17f354e2" providerId="LiveId" clId="{407B5D35-F6D4-4133-B154-B97B93463BD3}" dt="2023-01-02T22:45:30.379" v="162" actId="478"/>
            <ac:spMkLst>
              <pc:docMk/>
              <pc:sldMasterMk cId="2395535478" sldId="2147483648"/>
              <pc:sldLayoutMk cId="1237314648" sldId="2147483659"/>
              <ac:spMk id="5" creationId="{7F69F1C0-44D5-65D0-F1F4-FF10039EFF5C}"/>
            </ac:spMkLst>
          </pc:spChg>
        </pc:sldLayoutChg>
        <pc:sldLayoutChg chg="new del mod">
          <pc:chgData name="Brandon Trube" userId="5cae9b0e17f354e2" providerId="LiveId" clId="{407B5D35-F6D4-4133-B154-B97B93463BD3}" dt="2023-01-02T22:37:19.370" v="109" actId="11236"/>
          <pc:sldLayoutMkLst>
            <pc:docMk/>
            <pc:sldMasterMk cId="2395535478" sldId="2147483648"/>
            <pc:sldLayoutMk cId="1980781787" sldId="214748366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DACFD-BFA5-4873-93C7-4C7D25521573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56C6EC-F778-4579-ACC3-E5C61CDF2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67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8BBC8-789F-C598-7711-30526C4CF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F6E10F-C5A6-785F-9E46-AB8C1811C7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C4E75-4B28-7472-A777-3E0AF8B35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472B-C334-4A8F-BE9E-A62B457BC03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2260226-D996-10EE-0588-5C88705653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39" y="6307461"/>
            <a:ext cx="1410003" cy="44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525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9A413-D8A4-3170-A085-0EE6F01B4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291" y="794892"/>
            <a:ext cx="7614001" cy="9303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99A7E-295D-FCC9-B428-CBE866562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B6E69A-1693-C367-FAF3-C00844626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472B-C334-4A8F-BE9E-A62B457BC03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7FA7C0C-83D4-46B4-871F-B049CA2C48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39" y="6307461"/>
            <a:ext cx="1410003" cy="44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D65480-B275-4CED-8494-25081781FF7D}"/>
              </a:ext>
            </a:extLst>
          </p:cNvPr>
          <p:cNvSpPr txBox="1"/>
          <p:nvPr userDrawn="1"/>
        </p:nvSpPr>
        <p:spPr>
          <a:xfrm>
            <a:off x="3676262" y="635142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Sedgwick County R.A.C.E.S.</a:t>
            </a:r>
          </a:p>
        </p:txBody>
      </p:sp>
    </p:spTree>
    <p:extLst>
      <p:ext uri="{BB962C8B-B14F-4D97-AF65-F5344CB8AC3E}">
        <p14:creationId xmlns:p14="http://schemas.microsoft.com/office/powerpoint/2010/main" val="283316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AEC89-BFD9-5FFB-59B3-001061917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4E399A-1A09-E781-550B-4C9F42F75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70C1C-B9DA-8C04-97AF-D7CEA6893A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20E852-2FA0-4CC1-8B24-D8897122BACC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167AB-B0D6-D193-6981-A27A50712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472B-C334-4A8F-BE9E-A62B457BC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715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B5F23-1DF1-AD37-DBA4-A40741ABC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07296-75E8-E0EB-ECE9-C7A1997462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A7792B-04A7-D080-154C-1A1A3691B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84B5EF-9B05-E627-BB98-5800D60F4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472B-C334-4A8F-BE9E-A62B457BC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93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06793-09CF-793D-9AAD-8D26FC392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3A55B1-9FA9-973F-F472-17FE55D4C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96277F-9770-C770-A360-2ED8B8120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F63DA1-5664-C2BC-14EE-89EEE9C8D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C29457-F5D0-B3F0-3224-C72AE70EFC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C39C0A-3CBA-6C4B-EE9C-5EC359A17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472B-C334-4A8F-BE9E-A62B457BC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731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F2A2E-318E-2F2A-4E34-D48A7BE20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BD19E2-13D7-10CE-955A-7E75B0A8D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472B-C334-4A8F-BE9E-A62B457BC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209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9609A-F72D-536A-73E3-2797B25FB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472B-C334-4A8F-BE9E-A62B457BC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955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01A6D-2055-79AC-241D-A7FE4AACF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040A4-C220-9E62-A379-8BAA829CD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BADE3-2A31-250A-F4E8-951A52706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BC1ACD-1CC4-166D-B345-AF6A2D9CD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472B-C334-4A8F-BE9E-A62B457BC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336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C98D2-AEF5-B31C-4587-72EEF03FB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6C0053-9CF8-AB07-1DFC-DE820DD073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82329-BB6D-93D8-B1D7-15F9D9A4F3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13DF8-1FEF-0A66-B436-3F0B67C3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472B-C334-4A8F-BE9E-A62B457BC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84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3AE3-9B83-56CC-C5AB-C64A82CBE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1AD78D-F9DD-293B-40E3-E6898EB7DA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0D655-4B9A-2DBE-E49A-3FAC76AE4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472B-C334-4A8F-BE9E-A62B457BC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60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AE5429-B23C-0708-8D08-6038134568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416194-48A0-05B7-6BC8-89D54F591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029BB-762C-19DC-0697-21270922C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472B-C334-4A8F-BE9E-A62B457BC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314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482478-0F0D-D506-0867-41B3F8481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4665E-7660-85A4-57DB-64C1D69A9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D9296-DCCB-5662-BDC9-B63EEA2D9D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472B-C334-4A8F-BE9E-A62B457BC03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Five Steps of Emergency Management">
            <a:extLst>
              <a:ext uri="{FF2B5EF4-FFF2-40B4-BE49-F238E27FC236}">
                <a16:creationId xmlns:a16="http://schemas.microsoft.com/office/drawing/2014/main" id="{D89E6D6B-C0E4-4A6E-F6B9-766A997A57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966" y="2500963"/>
            <a:ext cx="3103533" cy="3110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2CA360-E743-BE05-A551-D539109A8707}"/>
              </a:ext>
            </a:extLst>
          </p:cNvPr>
          <p:cNvSpPr txBox="1"/>
          <p:nvPr userDrawn="1"/>
        </p:nvSpPr>
        <p:spPr>
          <a:xfrm>
            <a:off x="3676262" y="635142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Sedgwick County R.A.C.E.S.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3680DB5-E875-18D7-2726-FD18CCC9FC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39" y="6307461"/>
            <a:ext cx="1410003" cy="44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53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spberrypi.org/" TargetMode="External"/><Relationship Id="rId2" Type="http://schemas.openxmlformats.org/officeDocument/2006/relationships/hyperlink" Target="http://en.wikipedia.org/wiki/Raspberry_Pi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lement14.com/community/groups/raspberry-pi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1B37F6-1C3E-3C06-3E92-134E2F8BAE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714" y="5490971"/>
            <a:ext cx="6962072" cy="1159200"/>
          </a:xfrm>
        </p:spPr>
        <p:txBody>
          <a:bodyPr anchor="ctr">
            <a:normAutofit/>
          </a:bodyPr>
          <a:lstStyle/>
          <a:p>
            <a:pPr algn="l"/>
            <a:r>
              <a:rPr lang="en-US" sz="4000" dirty="0">
                <a:solidFill>
                  <a:srgbClr val="FFFFFF"/>
                </a:solidFill>
              </a:rPr>
              <a:t>Raspberry Pi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D62A61-1E8F-C5AB-8BEC-82F8AB148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6522" y="5633765"/>
            <a:ext cx="3408555" cy="873612"/>
          </a:xfrm>
        </p:spPr>
        <p:txBody>
          <a:bodyPr anchor="ctr">
            <a:normAutofit/>
          </a:bodyPr>
          <a:lstStyle/>
          <a:p>
            <a:pPr algn="l"/>
            <a:r>
              <a:rPr lang="en-US" sz="2000" dirty="0">
                <a:solidFill>
                  <a:srgbClr val="FFFFFF"/>
                </a:solidFill>
              </a:rPr>
              <a:t>An introduction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B442DD17-F014-42E3-AAE9-B50ACF574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300"/>
            <a:ext cx="12192000" cy="387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115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DBCE3-7F37-7C0F-E008-EF7F72747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857CC-B8F9-2D5A-419D-1619BB3BE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Raspberry Pi is a credit-card sized  computer</a:t>
            </a:r>
          </a:p>
          <a:p>
            <a:r>
              <a:rPr lang="en-US" dirty="0"/>
              <a:t>It can be plugged into your TV and a  keyboard, and can be used for many of  the things that your average desktop  does - spreadsheets, word-processing,  games and it also plays high-definition  video.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141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C70C3-5459-06A1-4D1E-F65AEBA18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E6129-6C13-3945-8DF6-0BBE2B07B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 measure  approximately </a:t>
            </a:r>
            <a:br>
              <a:rPr lang="en-US" dirty="0"/>
            </a:br>
            <a:r>
              <a:rPr lang="en-US" dirty="0"/>
              <a:t>9cm  x 5.5cm</a:t>
            </a:r>
          </a:p>
          <a:p>
            <a:endParaRPr lang="en-US" dirty="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01E7E19D-EF8E-AD66-5B77-E87BED73DA7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39300" y="1792031"/>
            <a:ext cx="3819841" cy="438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137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BC65A-F202-88B1-4BDC-32BE5E39B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3E7B3-3AFD-F573-1D83-D897A20E7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Raspberry Pi is the work of the Raspberry Pi Foundation, a charitable organization.</a:t>
            </a:r>
          </a:p>
          <a:p>
            <a:endParaRPr lang="en-US" dirty="0"/>
          </a:p>
          <a:p>
            <a:r>
              <a:rPr lang="en-US" dirty="0"/>
              <a:t>It's supported by the University of </a:t>
            </a:r>
            <a:r>
              <a:rPr lang="en-US" dirty="0" err="1"/>
              <a:t>Cambridge,Computer</a:t>
            </a:r>
            <a:r>
              <a:rPr lang="en-US" dirty="0"/>
              <a:t> Laboratory and tech firm </a:t>
            </a:r>
            <a:r>
              <a:rPr lang="en-US" dirty="0" err="1"/>
              <a:t>Broadcomm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846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F37A-341A-BAC2-EF88-B05653CE0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Raspberry Pi?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EE334-8E03-7027-7D7A-5783C9DAA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Raspberry Pi is a fully featured micro-  computer squashed onto a circuit board  measuring approximately 9cm x 5.5cm.</a:t>
            </a:r>
          </a:p>
        </p:txBody>
      </p:sp>
    </p:spTree>
    <p:extLst>
      <p:ext uri="{BB962C8B-B14F-4D97-AF65-F5344CB8AC3E}">
        <p14:creationId xmlns:p14="http://schemas.microsoft.com/office/powerpoint/2010/main" val="307642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B999C-7F30-7D81-4370-9AE6CBFED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F5800-43B2-7A74-A3CF-438B647E5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Ultra low-cost (Model A $25, Model B $35)</a:t>
            </a:r>
          </a:p>
          <a:p>
            <a:r>
              <a:rPr lang="en-US" dirty="0"/>
              <a:t>Ultra low-power ~1W</a:t>
            </a:r>
          </a:p>
          <a:p>
            <a:r>
              <a:rPr lang="en-US" dirty="0"/>
              <a:t>Credit-card sized, fan-less, instant start-up</a:t>
            </a:r>
          </a:p>
          <a:p>
            <a:r>
              <a:rPr lang="en-US" dirty="0"/>
              <a:t>Complete easy-to-program computer</a:t>
            </a:r>
          </a:p>
          <a:p>
            <a:r>
              <a:rPr lang="en-US" dirty="0"/>
              <a:t>Provide a fun environment for experimenting  with programming and electronics</a:t>
            </a:r>
          </a:p>
          <a:p>
            <a:r>
              <a:rPr lang="en-US" dirty="0"/>
              <a:t>Inexpensive, simple, open and easy to  maintain computer for schools</a:t>
            </a:r>
          </a:p>
          <a:p>
            <a:r>
              <a:rPr lang="en-US" dirty="0"/>
              <a:t>Fun computer for children to experiment  with at home(programming, robotics, etc...)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747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A7D0-099D-8FF3-9C1F-8468A4551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A88DD-D102-45CD-C933-4419D1380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Raspberry Pi has a Broadcom BCM2835  system on a chip (SoC),which includes an  ARM1176JZF-S 700 MHz processor</a:t>
            </a:r>
          </a:p>
          <a:p>
            <a:r>
              <a:rPr lang="en-US" dirty="0"/>
              <a:t>Video Core IV GPU</a:t>
            </a:r>
          </a:p>
          <a:p>
            <a:r>
              <a:rPr lang="en-US" dirty="0"/>
              <a:t>originally shipped with 256 megabytes of RAM,  later upgraded to 512MB.</a:t>
            </a:r>
          </a:p>
          <a:p>
            <a:r>
              <a:rPr lang="en-US" dirty="0"/>
              <a:t>It does not include a built-in hard disk , but uses  an SD card for booting and long-term storage.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464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4BF54-E9FE-52D0-AB4B-1CA8EB054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0E1F1-5096-BB99-5A6F-C5AF2266F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10/100 </a:t>
            </a:r>
            <a:r>
              <a:rPr lang="en-US" dirty="0" err="1"/>
              <a:t>BaseT</a:t>
            </a:r>
            <a:r>
              <a:rPr lang="en-US" dirty="0"/>
              <a:t> Ethernet socket</a:t>
            </a:r>
          </a:p>
          <a:p>
            <a:r>
              <a:rPr lang="en-US" dirty="0"/>
              <a:t>HDMI socket</a:t>
            </a:r>
          </a:p>
          <a:p>
            <a:r>
              <a:rPr lang="en-US" dirty="0"/>
              <a:t>USB 2.0 socket</a:t>
            </a:r>
          </a:p>
          <a:p>
            <a:r>
              <a:rPr lang="en-US" dirty="0"/>
              <a:t>RCA video socket</a:t>
            </a:r>
          </a:p>
          <a:p>
            <a:r>
              <a:rPr lang="en-US" dirty="0"/>
              <a:t>SD card socket</a:t>
            </a:r>
          </a:p>
          <a:p>
            <a:r>
              <a:rPr lang="en-US" dirty="0"/>
              <a:t>Powered from </a:t>
            </a:r>
            <a:r>
              <a:rPr lang="en-US" dirty="0" err="1"/>
              <a:t>microUSB</a:t>
            </a:r>
            <a:r>
              <a:rPr lang="en-US" dirty="0"/>
              <a:t> socket</a:t>
            </a:r>
          </a:p>
          <a:p>
            <a:r>
              <a:rPr lang="en-US" dirty="0"/>
              <a:t>3.5mm audio out jack</a:t>
            </a:r>
          </a:p>
          <a:p>
            <a:r>
              <a:rPr lang="en-US" dirty="0"/>
              <a:t>Header footprint for camera connection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28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C3A0694A-9016-B501-DD2F-EAD6855AD70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69432" y="68628"/>
            <a:ext cx="8119951" cy="619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075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6834-3786-53AF-4296-E2E72FABD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58D3E-4D80-D9FE-305A-1BD29320C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Linux on a bootable SD card</a:t>
            </a:r>
          </a:p>
          <a:p>
            <a:pPr lvl="1"/>
            <a:r>
              <a:rPr lang="en-US" dirty="0"/>
              <a:t>Fedora</a:t>
            </a:r>
          </a:p>
          <a:p>
            <a:pPr lvl="1"/>
            <a:r>
              <a:rPr lang="en-US" dirty="0"/>
              <a:t>Raspbian</a:t>
            </a:r>
          </a:p>
          <a:p>
            <a:pPr lvl="1"/>
            <a:r>
              <a:rPr lang="en-US" dirty="0"/>
              <a:t>Debian</a:t>
            </a:r>
          </a:p>
          <a:p>
            <a:pPr lvl="1"/>
            <a:r>
              <a:rPr lang="en-US" dirty="0" err="1"/>
              <a:t>ArchLinux</a:t>
            </a:r>
            <a:r>
              <a:rPr lang="en-US" dirty="0"/>
              <a:t> ARM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298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C70CB-2819-1030-0C9F-82673EB3D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Connections</a:t>
            </a:r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794C3793-60DD-162D-0730-51685BB2000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8500" y="1858169"/>
            <a:ext cx="5715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52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76DCC-D2CB-574D-2E8E-9290180BB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5D3A6-FF0C-7055-9A23-E12636785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default, supporting Python as  the educational language.</a:t>
            </a:r>
          </a:p>
          <a:p>
            <a:r>
              <a:rPr lang="en-US" dirty="0"/>
              <a:t>Any language which will compile  for ARMv6 can be used with the  Raspberry Pi.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931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56F71-5EDE-6EA4-8F40-1A7ED4BA5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Price (as of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369B9-F3DE-1ACB-6604-B93E84821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 A - $ 25</a:t>
            </a:r>
          </a:p>
          <a:p>
            <a:r>
              <a:rPr lang="en-US" dirty="0"/>
              <a:t>Model B - $ 35</a:t>
            </a:r>
          </a:p>
          <a:p>
            <a:r>
              <a:rPr lang="en-US" dirty="0"/>
              <a:t>Why so cheap ?</a:t>
            </a:r>
          </a:p>
          <a:p>
            <a:pPr lvl="1"/>
            <a:r>
              <a:rPr lang="en-US" dirty="0"/>
              <a:t>SoC - System on a chip, a computer on a  single low voltage chip</a:t>
            </a:r>
          </a:p>
          <a:p>
            <a:pPr lvl="1"/>
            <a:r>
              <a:rPr lang="en-US" dirty="0"/>
              <a:t>Linux 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238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5DC5-2869-C22F-C996-127918787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B79A5-0459-BAB4-9CE4-45D23810C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be used for making super computers</a:t>
            </a:r>
          </a:p>
          <a:p>
            <a:endParaRPr lang="en-US" dirty="0"/>
          </a:p>
        </p:txBody>
      </p:sp>
      <p:pic>
        <p:nvPicPr>
          <p:cNvPr id="4" name="object 5">
            <a:extLst>
              <a:ext uri="{FF2B5EF4-FFF2-40B4-BE49-F238E27FC236}">
                <a16:creationId xmlns:a16="http://schemas.microsoft.com/office/drawing/2014/main" id="{4FB80411-33AF-3865-53AC-CDB95F7F83B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271" y="2335425"/>
            <a:ext cx="5854700" cy="3890010"/>
          </a:xfrm>
          <a:prstGeom prst="rect">
            <a:avLst/>
          </a:prstGeom>
        </p:spPr>
      </p:pic>
      <p:pic>
        <p:nvPicPr>
          <p:cNvPr id="5" name="object 6">
            <a:extLst>
              <a:ext uri="{FF2B5EF4-FFF2-40B4-BE49-F238E27FC236}">
                <a16:creationId xmlns:a16="http://schemas.microsoft.com/office/drawing/2014/main" id="{1FEA68E6-4A56-6686-E17B-229AA0579E7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77772" y="2336696"/>
            <a:ext cx="5211465" cy="388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72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49106-5322-7AFA-EFAE-D42253A05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E9E26-ECFB-B183-0B63-A43982E08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Solar Raspberry Pi Power Pack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object 5">
            <a:extLst>
              <a:ext uri="{FF2B5EF4-FFF2-40B4-BE49-F238E27FC236}">
                <a16:creationId xmlns:a16="http://schemas.microsoft.com/office/drawing/2014/main" id="{AA80BDE8-76EA-AE24-DCD0-EF4C9067886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9097" y="2335835"/>
            <a:ext cx="6593286" cy="389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700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6305-7046-8A79-1CE2-4CDCFC7A9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8ED13-6DF1-245D-25C4-35744B6E3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Voice-Activated Coffee Machine</a:t>
            </a:r>
          </a:p>
          <a:p>
            <a:r>
              <a:rPr lang="en-US" dirty="0"/>
              <a:t>Raspberry Pi Dynamic Bike Headlight  Prototype</a:t>
            </a:r>
          </a:p>
          <a:p>
            <a:endParaRPr lang="en-US" dirty="0"/>
          </a:p>
        </p:txBody>
      </p:sp>
      <p:pic>
        <p:nvPicPr>
          <p:cNvPr id="4" name="object 5">
            <a:extLst>
              <a:ext uri="{FF2B5EF4-FFF2-40B4-BE49-F238E27FC236}">
                <a16:creationId xmlns:a16="http://schemas.microsoft.com/office/drawing/2014/main" id="{68B6CF69-2B8B-50FD-D484-4DEF737135A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0576" y="2925865"/>
            <a:ext cx="6329814" cy="321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37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DCB8D-5201-886A-3D7B-8539BD0EE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C337A-42D1-6A6F-076A-63CD62CB0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can make your Old TV in to a smart TV. (You can  play Videos, 3D Games, Music, Browse Internet and  much more.</a:t>
            </a:r>
          </a:p>
          <a:p>
            <a:r>
              <a:rPr lang="en-US" dirty="0"/>
              <a:t>Raspberry Pi can Act as Full HD 1080p Media Player.</a:t>
            </a:r>
          </a:p>
          <a:p>
            <a:r>
              <a:rPr lang="en-US" dirty="0"/>
              <a:t>Its a Mini Computer which just cost Rs.2,350/-</a:t>
            </a:r>
          </a:p>
          <a:p>
            <a:r>
              <a:rPr lang="en-US" dirty="0"/>
              <a:t>You can connect a Monitor, Keyboard and Mouse  and use it as a normal computer.</a:t>
            </a:r>
          </a:p>
          <a:p>
            <a:r>
              <a:rPr lang="en-US" dirty="0"/>
              <a:t>Its Graphics Capabilities is better than Apple  Products.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769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7CE50-0969-9D79-71E7-76BD47ABD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E422E-B7F3-518A-1F51-6528351CC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does not have a Hard Disk associated with it for  permanent storage pf </a:t>
            </a:r>
            <a:r>
              <a:rPr lang="en-US" dirty="0" err="1"/>
              <a:t>files,we</a:t>
            </a:r>
            <a:r>
              <a:rPr lang="en-US" dirty="0"/>
              <a:t> have to connect one  externally or have to use SD card for the purpose.</a:t>
            </a:r>
          </a:p>
          <a:p>
            <a:r>
              <a:rPr lang="en-US" dirty="0"/>
              <a:t>The RAM is a POP package on top of the SoC, so  it’s not removable or swappable.</a:t>
            </a:r>
          </a:p>
          <a:p>
            <a:r>
              <a:rPr lang="en-US" dirty="0"/>
              <a:t>There is no Real time clock associated with the  board. Adding an RTC is expensive. You can add  one yourself using the GPIO pins.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719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51275-5B48-4B8A-C91F-EA017AAF7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Developments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8E7BF-A4D0-B517-0291-4EC05459A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Tablet version</a:t>
            </a:r>
          </a:p>
          <a:p>
            <a:r>
              <a:rPr lang="en-US" dirty="0"/>
              <a:t>Interesting low-cost screen technologies  emerging</a:t>
            </a:r>
          </a:p>
          <a:p>
            <a:r>
              <a:rPr lang="en-US" dirty="0"/>
              <a:t>Brambles! (Networks of Raspberries)</a:t>
            </a:r>
          </a:p>
          <a:p>
            <a:r>
              <a:rPr lang="en-US" dirty="0"/>
              <a:t>Exploit process scaling and keep price constant:</a:t>
            </a:r>
          </a:p>
          <a:p>
            <a:r>
              <a:rPr lang="en-US" dirty="0"/>
              <a:t>8 cores, improved GPU, 8GB main memory</a:t>
            </a:r>
          </a:p>
          <a:p>
            <a:r>
              <a:rPr lang="en-US" dirty="0" err="1"/>
              <a:t>WiFi</a:t>
            </a:r>
            <a:r>
              <a:rPr lang="en-US" dirty="0"/>
              <a:t>, camera, matchbox sized case</a:t>
            </a:r>
          </a:p>
          <a:p>
            <a:r>
              <a:rPr lang="en-US" dirty="0"/>
              <a:t>holographic laser projector, virtual keyboard</a:t>
            </a:r>
          </a:p>
          <a:p>
            <a:r>
              <a:rPr lang="en-US" dirty="0"/>
              <a:t>FPGA logic on main SoC, high speed links, ….</a:t>
            </a:r>
          </a:p>
          <a:p>
            <a:r>
              <a:rPr lang="en-US" dirty="0"/>
              <a:t>– &lt; $25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069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4C1B0-299F-5F33-23C7-0CC5890DD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63525-464D-BD39-C8F2-331041825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Electronics For You, November 2012, Page 18</a:t>
            </a:r>
          </a:p>
          <a:p>
            <a:r>
              <a:rPr lang="en-US" dirty="0">
                <a:hlinkClick r:id="rId2"/>
              </a:rPr>
              <a:t>http://en.wikipedia.org/wiki/Raspberry_Pi</a:t>
            </a:r>
            <a:r>
              <a:rPr lang="en-US" dirty="0"/>
              <a:t> </a:t>
            </a:r>
          </a:p>
          <a:p>
            <a:r>
              <a:rPr lang="en-US" dirty="0">
                <a:hlinkClick r:id="rId3"/>
              </a:rPr>
              <a:t>http://www.raspberrypi.org</a:t>
            </a:r>
            <a:r>
              <a:rPr lang="en-US" dirty="0"/>
              <a:t> </a:t>
            </a:r>
          </a:p>
          <a:p>
            <a:r>
              <a:rPr lang="en-US" dirty="0">
                <a:hlinkClick r:id="rId4"/>
              </a:rPr>
              <a:t>http://www.element14.com/community/groups/raspberry-pi</a:t>
            </a:r>
            <a:r>
              <a:rPr lang="en-US" dirty="0"/>
              <a:t>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729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xt&#10;&#10;Description automatically generated with medium confidence">
            <a:extLst>
              <a:ext uri="{FF2B5EF4-FFF2-40B4-BE49-F238E27FC236}">
                <a16:creationId xmlns:a16="http://schemas.microsoft.com/office/drawing/2014/main" id="{EF9941E9-D20B-6FCD-792E-9A02521D0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653"/>
            <a:ext cx="12192000" cy="3876010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34598657-79C2-3851-06AF-AF729FB7AC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165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631</Words>
  <Application>Microsoft Office PowerPoint</Application>
  <PresentationFormat>Widescreen</PresentationFormat>
  <Paragraphs>83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Raspberry Pi</vt:lpstr>
      <vt:lpstr>Introduction</vt:lpstr>
      <vt:lpstr>size</vt:lpstr>
      <vt:lpstr>History</vt:lpstr>
      <vt:lpstr>What is Raspberry Pi?</vt:lpstr>
      <vt:lpstr>Features</vt:lpstr>
      <vt:lpstr>Technology</vt:lpstr>
      <vt:lpstr>Hardware</vt:lpstr>
      <vt:lpstr>PowerPoint Presentation</vt:lpstr>
      <vt:lpstr>Operating System</vt:lpstr>
      <vt:lpstr>Connections</vt:lpstr>
      <vt:lpstr>Programming</vt:lpstr>
      <vt:lpstr>Price (as of 2020)</vt:lpstr>
      <vt:lpstr>Applications</vt:lpstr>
      <vt:lpstr>Applications</vt:lpstr>
      <vt:lpstr>Applications</vt:lpstr>
      <vt:lpstr>Applications</vt:lpstr>
      <vt:lpstr>Disadvantages</vt:lpstr>
      <vt:lpstr>Future Developments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Trube</dc:creator>
  <cp:lastModifiedBy>Brandon Trube</cp:lastModifiedBy>
  <cp:revision>1</cp:revision>
  <dcterms:created xsi:type="dcterms:W3CDTF">2023-01-02T22:04:51Z</dcterms:created>
  <dcterms:modified xsi:type="dcterms:W3CDTF">2023-01-03T03:40:06Z</dcterms:modified>
</cp:coreProperties>
</file>